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3" r:id="rId27"/>
    <p:sldId id="281" r:id="rId28"/>
    <p:sldId id="282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9A683E-2A95-5A03-52AD-49F1102F35D8}" v="64" dt="2023-11-16T14:28:21.8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71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51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956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982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6234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9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469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272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682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606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493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6825D-2B69-4989-8861-A6901ABADB6C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743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806423-E704-6F08-5A1C-5758895856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210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96811F-5242-7634-9805-9C2F7756AE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168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333E9D-6FCE-F788-3F86-727E83C2E2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012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8DDF3C1-6199-29DF-542D-4B797E34BE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7432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3E80AC4-1233-A86C-45BD-B9DB9F53A9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3993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2CBC883-3DD7-B0AC-881E-639FD415A4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2308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2684A3-994C-2CC1-7475-4FC42DA734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7985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49DAD9-BCE5-4D8E-BB59-8BC2638311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322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51692D-21EE-9614-493B-16C9F89A29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465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2FF7D0-1CD7-EDFD-2F7E-C698237A99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6019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E900B11-7A62-2CEE-718C-2AA339CCE6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944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94B13A3-2115-BA1B-7D11-B30973F6AD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840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EE9D513-CB2D-E0FB-81B5-9EC74E5ABC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5658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E85B04-4958-D799-5B8C-BECE9E583C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6293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7A10E6-D044-B466-0656-7384671877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3650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편집영상">
            <a:hlinkClick r:id="" action="ppaction://media"/>
            <a:extLst>
              <a:ext uri="{FF2B5EF4-FFF2-40B4-BE49-F238E27FC236}">
                <a16:creationId xmlns:a16="http://schemas.microsoft.com/office/drawing/2014/main" id="{63F0CEC2-C558-6548-B2FE-7D4F9D9844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3" y="-630"/>
            <a:ext cx="12191541" cy="6884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627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164632-676D-C1D7-4F57-05561BF250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3415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D888BB-D31C-AE6B-B06C-7D237EDC49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6022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4F40827-99E1-5653-85C0-EB56365B5E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9646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B196A75-F214-E290-2012-30B36B4ECD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0742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780599-E2B8-D704-D90E-62F883E23C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580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0FA8331-54B1-A924-16CE-9473E04334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550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C4AB14C-B8F4-872A-EC3B-8151079962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781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970CE46-96DF-6FDF-2030-516F74630D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452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A5AE91-C550-9082-7CA0-400271B231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150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ECBBFB-DD20-0E1B-37F5-7ACAAD835B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459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9CFC52-0884-7853-8BCB-47F5C1441E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271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5C55BA-53C8-BB7C-9033-F619C0A204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180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63</cp:revision>
  <dcterms:created xsi:type="dcterms:W3CDTF">2023-11-16T14:19:54Z</dcterms:created>
  <dcterms:modified xsi:type="dcterms:W3CDTF">2023-11-16T14:30:48Z</dcterms:modified>
</cp:coreProperties>
</file>

<file path=docProps/thumbnail.jpeg>
</file>